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8" r:id="rId8"/>
    <p:sldId id="267" r:id="rId9"/>
    <p:sldId id="264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2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énes Szieberth" userId="2bed2132da9f1d29" providerId="LiveId" clId="{3345F46B-8FF2-42EC-B6AA-CE332C60DF1C}"/>
    <pc:docChg chg="custSel addSld modSld">
      <pc:chgData name="Dénes Szieberth" userId="2bed2132da9f1d29" providerId="LiveId" clId="{3345F46B-8FF2-42EC-B6AA-CE332C60DF1C}" dt="2019-09-03T02:21:14.754" v="2145" actId="20577"/>
      <pc:docMkLst>
        <pc:docMk/>
      </pc:docMkLst>
      <pc:sldChg chg="modSp">
        <pc:chgData name="Dénes Szieberth" userId="2bed2132da9f1d29" providerId="LiveId" clId="{3345F46B-8FF2-42EC-B6AA-CE332C60DF1C}" dt="2019-08-27T07:12:24.777" v="160" actId="20577"/>
        <pc:sldMkLst>
          <pc:docMk/>
          <pc:sldMk cId="3318042936" sldId="258"/>
        </pc:sldMkLst>
        <pc:spChg chg="mod">
          <ac:chgData name="Dénes Szieberth" userId="2bed2132da9f1d29" providerId="LiveId" clId="{3345F46B-8FF2-42EC-B6AA-CE332C60DF1C}" dt="2019-08-27T07:12:24.777" v="160" actId="20577"/>
          <ac:spMkLst>
            <pc:docMk/>
            <pc:sldMk cId="3318042936" sldId="258"/>
            <ac:spMk id="3" creationId="{3B071860-5FD1-4D52-A3E6-BF0292FB7706}"/>
          </ac:spMkLst>
        </pc:spChg>
      </pc:sldChg>
      <pc:sldChg chg="modSp">
        <pc:chgData name="Dénes Szieberth" userId="2bed2132da9f1d29" providerId="LiveId" clId="{3345F46B-8FF2-42EC-B6AA-CE332C60DF1C}" dt="2019-08-27T07:26:24.117" v="656" actId="20577"/>
        <pc:sldMkLst>
          <pc:docMk/>
          <pc:sldMk cId="1655550129" sldId="261"/>
        </pc:sldMkLst>
        <pc:spChg chg="mod">
          <ac:chgData name="Dénes Szieberth" userId="2bed2132da9f1d29" providerId="LiveId" clId="{3345F46B-8FF2-42EC-B6AA-CE332C60DF1C}" dt="2019-08-27T07:26:24.117" v="656" actId="20577"/>
          <ac:spMkLst>
            <pc:docMk/>
            <pc:sldMk cId="1655550129" sldId="261"/>
            <ac:spMk id="3" creationId="{DFA91AD0-39AE-4B60-9710-DFAA944861FD}"/>
          </ac:spMkLst>
        </pc:spChg>
      </pc:sldChg>
      <pc:sldChg chg="modSp">
        <pc:chgData name="Dénes Szieberth" userId="2bed2132da9f1d29" providerId="LiveId" clId="{3345F46B-8FF2-42EC-B6AA-CE332C60DF1C}" dt="2019-08-27T07:28:33.972" v="712" actId="113"/>
        <pc:sldMkLst>
          <pc:docMk/>
          <pc:sldMk cId="624496790" sldId="263"/>
        </pc:sldMkLst>
        <pc:spChg chg="mod">
          <ac:chgData name="Dénes Szieberth" userId="2bed2132da9f1d29" providerId="LiveId" clId="{3345F46B-8FF2-42EC-B6AA-CE332C60DF1C}" dt="2019-08-27T07:28:33.972" v="712" actId="113"/>
          <ac:spMkLst>
            <pc:docMk/>
            <pc:sldMk cId="624496790" sldId="263"/>
            <ac:spMk id="16" creationId="{62AE8572-6040-480D-9612-1B9C534D16FD}"/>
          </ac:spMkLst>
        </pc:spChg>
      </pc:sldChg>
      <pc:sldChg chg="modSp">
        <pc:chgData name="Dénes Szieberth" userId="2bed2132da9f1d29" providerId="LiveId" clId="{3345F46B-8FF2-42EC-B6AA-CE332C60DF1C}" dt="2019-09-02T05:19:43.466" v="1394" actId="6549"/>
        <pc:sldMkLst>
          <pc:docMk/>
          <pc:sldMk cId="1121353244" sldId="264"/>
        </pc:sldMkLst>
        <pc:spChg chg="mod">
          <ac:chgData name="Dénes Szieberth" userId="2bed2132da9f1d29" providerId="LiveId" clId="{3345F46B-8FF2-42EC-B6AA-CE332C60DF1C}" dt="2019-09-02T05:19:43.466" v="1394" actId="6549"/>
          <ac:spMkLst>
            <pc:docMk/>
            <pc:sldMk cId="1121353244" sldId="264"/>
            <ac:spMk id="9" creationId="{0AA7764C-A844-4F3E-80D1-7205154F3B98}"/>
          </ac:spMkLst>
        </pc:spChg>
      </pc:sldChg>
      <pc:sldChg chg="modSp add">
        <pc:chgData name="Dénes Szieberth" userId="2bed2132da9f1d29" providerId="LiveId" clId="{3345F46B-8FF2-42EC-B6AA-CE332C60DF1C}" dt="2019-08-27T07:46:49.703" v="1392" actId="20577"/>
        <pc:sldMkLst>
          <pc:docMk/>
          <pc:sldMk cId="1016825547" sldId="267"/>
        </pc:sldMkLst>
        <pc:spChg chg="mod">
          <ac:chgData name="Dénes Szieberth" userId="2bed2132da9f1d29" providerId="LiveId" clId="{3345F46B-8FF2-42EC-B6AA-CE332C60DF1C}" dt="2019-08-27T07:29:44.976" v="734" actId="20577"/>
          <ac:spMkLst>
            <pc:docMk/>
            <pc:sldMk cId="1016825547" sldId="267"/>
            <ac:spMk id="2" creationId="{1FDD390A-239C-4ACC-B27F-3D5F7B9F5A63}"/>
          </ac:spMkLst>
        </pc:spChg>
        <pc:spChg chg="mod">
          <ac:chgData name="Dénes Szieberth" userId="2bed2132da9f1d29" providerId="LiveId" clId="{3345F46B-8FF2-42EC-B6AA-CE332C60DF1C}" dt="2019-08-27T07:46:49.703" v="1392" actId="20577"/>
          <ac:spMkLst>
            <pc:docMk/>
            <pc:sldMk cId="1016825547" sldId="267"/>
            <ac:spMk id="3" creationId="{7B194A8C-4683-4CDA-A27E-E607BAF77F15}"/>
          </ac:spMkLst>
        </pc:spChg>
      </pc:sldChg>
      <pc:sldChg chg="modSp add">
        <pc:chgData name="Dénes Szieberth" userId="2bed2132da9f1d29" providerId="LiveId" clId="{3345F46B-8FF2-42EC-B6AA-CE332C60DF1C}" dt="2019-08-27T07:46:07.400" v="1376" actId="20577"/>
        <pc:sldMkLst>
          <pc:docMk/>
          <pc:sldMk cId="797817155" sldId="268"/>
        </pc:sldMkLst>
        <pc:spChg chg="mod">
          <ac:chgData name="Dénes Szieberth" userId="2bed2132da9f1d29" providerId="LiveId" clId="{3345F46B-8FF2-42EC-B6AA-CE332C60DF1C}" dt="2019-08-27T07:38:45.774" v="1150" actId="20577"/>
          <ac:spMkLst>
            <pc:docMk/>
            <pc:sldMk cId="797817155" sldId="268"/>
            <ac:spMk id="2" creationId="{D0CDDE32-C0AF-45A2-A45C-1989A3439C84}"/>
          </ac:spMkLst>
        </pc:spChg>
        <pc:spChg chg="mod">
          <ac:chgData name="Dénes Szieberth" userId="2bed2132da9f1d29" providerId="LiveId" clId="{3345F46B-8FF2-42EC-B6AA-CE332C60DF1C}" dt="2019-08-27T07:46:07.400" v="1376" actId="20577"/>
          <ac:spMkLst>
            <pc:docMk/>
            <pc:sldMk cId="797817155" sldId="268"/>
            <ac:spMk id="3" creationId="{FB825623-267E-436B-9F64-081763A00FBB}"/>
          </ac:spMkLst>
        </pc:spChg>
      </pc:sldChg>
      <pc:sldChg chg="modSp add">
        <pc:chgData name="Dénes Szieberth" userId="2bed2132da9f1d29" providerId="LiveId" clId="{3345F46B-8FF2-42EC-B6AA-CE332C60DF1C}" dt="2019-09-03T02:21:14.754" v="2145" actId="20577"/>
        <pc:sldMkLst>
          <pc:docMk/>
          <pc:sldMk cId="1326850621" sldId="269"/>
        </pc:sldMkLst>
        <pc:spChg chg="mod">
          <ac:chgData name="Dénes Szieberth" userId="2bed2132da9f1d29" providerId="LiveId" clId="{3345F46B-8FF2-42EC-B6AA-CE332C60DF1C}" dt="2019-09-02T05:20:02.357" v="1416" actId="20577"/>
          <ac:spMkLst>
            <pc:docMk/>
            <pc:sldMk cId="1326850621" sldId="269"/>
            <ac:spMk id="2" creationId="{EC022745-7522-487E-8AB3-62670EED3005}"/>
          </ac:spMkLst>
        </pc:spChg>
        <pc:spChg chg="mod">
          <ac:chgData name="Dénes Szieberth" userId="2bed2132da9f1d29" providerId="LiveId" clId="{3345F46B-8FF2-42EC-B6AA-CE332C60DF1C}" dt="2019-09-03T02:21:14.754" v="2145" actId="20577"/>
          <ac:spMkLst>
            <pc:docMk/>
            <pc:sldMk cId="1326850621" sldId="269"/>
            <ac:spMk id="3" creationId="{B34E9C43-0F62-4D64-8E8E-58B8922322B2}"/>
          </ac:spMkLst>
        </pc:spChg>
      </pc:sldChg>
    </pc:docChg>
  </pc:docChgLst>
  <pc:docChgLst>
    <pc:chgData name="Dénes Szieberth" userId="2bed2132da9f1d29" providerId="LiveId" clId="{2D17833D-ADC7-4459-B083-64B16DF5E845}"/>
    <pc:docChg chg="modSld">
      <pc:chgData name="Dénes Szieberth" userId="2bed2132da9f1d29" providerId="LiveId" clId="{2D17833D-ADC7-4459-B083-64B16DF5E845}" dt="2019-02-16T18:19:57.586" v="10" actId="122"/>
      <pc:docMkLst>
        <pc:docMk/>
      </pc:docMkLst>
      <pc:sldChg chg="modSp">
        <pc:chgData name="Dénes Szieberth" userId="2bed2132da9f1d29" providerId="LiveId" clId="{2D17833D-ADC7-4459-B083-64B16DF5E845}" dt="2019-02-16T18:17:56.009" v="1" actId="20577"/>
        <pc:sldMkLst>
          <pc:docMk/>
          <pc:sldMk cId="3318042936" sldId="258"/>
        </pc:sldMkLst>
        <pc:spChg chg="mod">
          <ac:chgData name="Dénes Szieberth" userId="2bed2132da9f1d29" providerId="LiveId" clId="{2D17833D-ADC7-4459-B083-64B16DF5E845}" dt="2019-02-16T18:17:56.009" v="1" actId="20577"/>
          <ac:spMkLst>
            <pc:docMk/>
            <pc:sldMk cId="3318042936" sldId="258"/>
            <ac:spMk id="3" creationId="{3B071860-5FD1-4D52-A3E6-BF0292FB7706}"/>
          </ac:spMkLst>
        </pc:spChg>
      </pc:sldChg>
      <pc:sldChg chg="modSp">
        <pc:chgData name="Dénes Szieberth" userId="2bed2132da9f1d29" providerId="LiveId" clId="{2D17833D-ADC7-4459-B083-64B16DF5E845}" dt="2019-02-16T18:19:57.586" v="10" actId="122"/>
        <pc:sldMkLst>
          <pc:docMk/>
          <pc:sldMk cId="1121353244" sldId="264"/>
        </pc:sldMkLst>
        <pc:spChg chg="mod">
          <ac:chgData name="Dénes Szieberth" userId="2bed2132da9f1d29" providerId="LiveId" clId="{2D17833D-ADC7-4459-B083-64B16DF5E845}" dt="2019-02-16T18:19:57.586" v="10" actId="122"/>
          <ac:spMkLst>
            <pc:docMk/>
            <pc:sldMk cId="1121353244" sldId="264"/>
            <ac:spMk id="2" creationId="{BB9BF045-CF65-46B3-8B89-348219C100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CF2440-E994-4536-B77B-21ED4631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E5EF30-08ED-43D7-BCE3-077E4DB8D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EEFEB2-D7BC-4ED9-ABFE-C26EC95B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C0E8B4-C990-4C51-BEE5-E2B4828B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998615-B8C6-4E9E-956C-1F25871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19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35BCEB-950E-4AEA-A6FA-D6C2B4D8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C9D298-D05B-4DCF-98EC-C45A2D76F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1D2D5D-0AAB-4820-B068-4DD1D1B1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1C51BE-3E58-49F7-854E-BD33054D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1018B0-6BCB-4BA6-A5F5-447A82C3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90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7095E1B-ED41-4C17-9325-518B4CF74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B9E88A0-2505-44D2-88CD-7962C251E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E0FE71-9DA1-480E-AADA-E426C907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736B74-9084-4FE3-A889-0CD79408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12D8DC-A295-422F-ACA6-0144695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2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AB0883-B959-44DB-A564-0B9C6326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24E3AF-B660-46B6-A357-91B379A9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1E4D60-9C97-42E8-8435-3FED1DF5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C75A9B-01C9-44CB-898E-83BAA929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0FE91F-068B-4B57-AFDA-EFB9D7D6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4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AA8340-49B8-4854-A2C8-A36280BA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4A86FB-DCD7-4C2C-BDD5-A3000E1D8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151DC3-1B6C-4C45-9B6B-0D4E83F2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FC4806-3A6F-4FC3-92BD-7F479E19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13D6CF-0D0D-4766-8BC0-7260C4A2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3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CD4A92-F4E8-4DC0-9A71-16A29909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C6F57D-9FB8-40EB-A4C9-4AD400059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81A09ED-FA23-48CE-BEB5-8494411B2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72D323-8B65-4A9D-8E05-5148FED8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DE444A9-D7BD-4B6D-BAC9-660A2269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82BC75-FF0E-4FB3-9AA5-1E16F31A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1AC621-C79C-4CDC-8EE3-21E42F93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44665A-D328-42E9-BD8B-67732E62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50D236-0FF8-4F0F-8A0F-63B5DDE94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4A2EB0-9C44-46B4-B0D4-ED78858DB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47614F8-9BAB-4874-8389-A715AA718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E249692-B47A-41E5-A83F-D91C90B9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59E2829-55BB-4EBD-BDEA-D40C2CB1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BDB8147-2F15-4EA5-9B40-608A738B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79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871E0E-D561-4ED7-8C2D-CA7FBCBA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BAFA1B-3618-4460-A276-CFD5EBB5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F33C5C7-A1F6-4E1B-8AE1-8A37B001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5C110C-0CF1-4D82-9E59-01FDD7E5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9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4CE68CC-11A7-4775-91CA-41FF8A6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F33F50A-239C-4ABF-B5DD-E1AB77C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08AC15-BD3B-49C3-B510-D58CA66B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84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36DACE-D65F-4F7A-8575-D26055D7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C6A925-7E2D-422C-92CD-FCBE610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5E5436-4189-4DCC-85EB-330041021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CAB557C-5A39-4EFE-9265-C3E2627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A8655C-1F77-47E4-A349-01C73A1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927C02-ECEE-4E7A-B3CE-B8B73647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2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984A5B-1CB5-43CB-A6D9-F07F875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6CED455-4245-4380-B548-FD985FF79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D8B84F-2EA2-4069-9346-E26C8586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50954F-6CDC-43D4-8C2F-C64B6AAB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3F19EBB-AB2B-4A6D-B4A2-91BFEB9C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03A696C-A249-4B68-9480-029FE37B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3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94AF031-1CF3-4B36-A46D-8CAD04F5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381F144-CB2B-4278-BCCF-C0929ECE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3A7653-0493-4CAC-9B69-E92031071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E202-22CD-40A5-8B7D-205A5DBBAFE9}" type="datetimeFigureOut">
              <a:rPr lang="hu-HU" smtClean="0"/>
              <a:t>2019. 09. 02.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AF7EBF-30FF-4C3F-8F1C-6CC8FBFA1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45DF09-6A21-4E29-9E61-193918D46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6E41-E4D6-413D-AD00-20A300D65D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6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yarkukoricaklub.hu/data/file/2019/06/03/a-termesverseny-resztvevoinek-teendoi-a-verseny-lebonyolitasa-soran_2019_1.pdf?show=" TargetMode="External"/><Relationship Id="rId2" Type="http://schemas.openxmlformats.org/officeDocument/2006/relationships/hyperlink" Target="https://www.magyarkukoricaklub.hu/data/file/2019/09/01/parcellakijelolo_termesverseny.pdf?show=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MagyarKukoricaKlub/" TargetMode="External"/><Relationship Id="rId4" Type="http://schemas.openxmlformats.org/officeDocument/2006/relationships/hyperlink" Target="https://www.magyarkukoricaklub.hu/kalkulator/termesbecsl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C9D607-3589-44A9-B7C3-1AD962888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Gyakorlatias tanácsok ellenőröknek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DD7114-5C61-45F0-9CBC-811159BB2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Kukorica Termésverseny</a:t>
            </a:r>
          </a:p>
        </p:txBody>
      </p:sp>
    </p:spTree>
    <p:extLst>
      <p:ext uri="{BB962C8B-B14F-4D97-AF65-F5344CB8AC3E}">
        <p14:creationId xmlns:p14="http://schemas.microsoft.com/office/powerpoint/2010/main" val="303927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022745-7522-487E-8AB3-62670EED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Segédletek használata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E9C43-0F62-4D64-8E8E-58B89223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Parcellakijelölő segédlet</a:t>
            </a:r>
            <a:r>
              <a:rPr lang="hu-HU" dirty="0"/>
              <a:t>: használata a helyes parcellaméretek meghatározásában és a legtakarékosabb méretű parcellaalak megválasztásában segít – figyelembe veszi az adaptersorok számát és a magtartály méretét</a:t>
            </a:r>
          </a:p>
          <a:p>
            <a:r>
              <a:rPr lang="hu-HU" dirty="0">
                <a:hlinkClick r:id="rId3"/>
              </a:rPr>
              <a:t>Termésverseny résztvevőinek teendői</a:t>
            </a:r>
            <a:r>
              <a:rPr lang="hu-HU" dirty="0"/>
              <a:t>: tájékoztatást ad a versenyzőnek, hogy végre tudja hajtani a feladatokat a sikeres betakarítás érdekében, s együtt tudjon működni az ellenőrrel</a:t>
            </a:r>
          </a:p>
          <a:p>
            <a:r>
              <a:rPr lang="hu-HU" dirty="0">
                <a:hlinkClick r:id="rId4"/>
              </a:rPr>
              <a:t>Termésbecslés kalkulátor</a:t>
            </a:r>
            <a:r>
              <a:rPr lang="hu-HU" dirty="0"/>
              <a:t>: használatával tájékozódhatunk a várható termésszintről, ütemezhetjük a betakarítást és kérhetjük az ellenőrt.</a:t>
            </a:r>
          </a:p>
          <a:p>
            <a:r>
              <a:rPr lang="hu-HU" dirty="0">
                <a:hlinkClick r:id="rId5"/>
              </a:rPr>
              <a:t>Facebook</a:t>
            </a:r>
            <a:r>
              <a:rPr lang="hu-HU" dirty="0"/>
              <a:t>: tölts fel képeket, oszd meg élményeidet, tapasztalataidat</a:t>
            </a:r>
          </a:p>
        </p:txBody>
      </p:sp>
    </p:spTree>
    <p:extLst>
      <p:ext uri="{BB962C8B-B14F-4D97-AF65-F5344CB8AC3E}">
        <p14:creationId xmlns:p14="http://schemas.microsoft.com/office/powerpoint/2010/main" val="132685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14AC6D-1A94-4AB0-9F00-C3C4B361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Igazi érték az adatszerű tapasztalat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D019C0-92BA-450C-8CDD-F3A65836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Ne legyünk restek a betakarítás során több alkalommal is mintacsövet mérni – rávilágít a lehetőségekre és visszaigazolja a termesztés történetét!</a:t>
            </a:r>
            <a:endParaRPr lang="en-US" dirty="0"/>
          </a:p>
        </p:txBody>
      </p:sp>
      <p:pic>
        <p:nvPicPr>
          <p:cNvPr id="12" name="Tartalom helye 3">
            <a:extLst>
              <a:ext uri="{FF2B5EF4-FFF2-40B4-BE49-F238E27FC236}">
                <a16:creationId xmlns:a16="http://schemas.microsoft.com/office/drawing/2014/main" id="{908F9BF8-C3F1-4C0D-AC8B-B5FE08BA4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41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63584B-DAE9-4493-9FD2-B53A0CA1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dirty="0"/>
              <a:t>Sok kicsi…</a:t>
            </a:r>
          </a:p>
        </p:txBody>
      </p:sp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948399D8-C299-487A-BD2E-E684F38A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12BC80-DD58-41C2-895C-9BD9B6EC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Sok kicsi sokra megy! A mondás igaz a veszteségekre is. Ha </a:t>
            </a:r>
            <a:r>
              <a:rPr lang="hu-HU" sz="2000"/>
              <a:t>bemutatjuk ezeket </a:t>
            </a:r>
            <a:r>
              <a:rPr lang="hu-HU" sz="2000" dirty="0"/>
              <a:t>a versenyzőnek, meggondolja, hogy tegyen-e ellene! </a:t>
            </a:r>
          </a:p>
          <a:p>
            <a:pPr marL="0" indent="0">
              <a:buNone/>
            </a:pPr>
            <a:r>
              <a:rPr lang="hu-HU" sz="2000" dirty="0"/>
              <a:t>(A képen egy kukoricamoly hernyó kandikál ki a csutkából.)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96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növény, állás látható&#10;&#10;Ez egy automatikusan létrehozott leírás.">
            <a:extLst>
              <a:ext uri="{FF2B5EF4-FFF2-40B4-BE49-F238E27FC236}">
                <a16:creationId xmlns:a16="http://schemas.microsoft.com/office/drawing/2014/main" id="{6FA32B67-E6A8-4269-B90D-1B6BC5CB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78C964-B76E-437E-AA4B-4ADFAB5D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Tényleg megfelel az állomány a becslésnek?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071860-5FD1-4D52-A3E6-BF0292FB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Az előző képen látható versenyparcelláról 18 tonnás becslést kaptunk. A kombájn 14 és 15 tonna közötti termést igazolt vissza</a:t>
            </a:r>
          </a:p>
          <a:p>
            <a:pPr lvl="1"/>
            <a:r>
              <a:rPr lang="hu-HU" dirty="0"/>
              <a:t>A becslét vagy nem valós adatokra alapozva készítették, vagy nem jól választották mg a mintaterületeket</a:t>
            </a:r>
          </a:p>
          <a:p>
            <a:pPr lvl="1"/>
            <a:r>
              <a:rPr lang="hu-HU" dirty="0"/>
              <a:t>Gyakori jelenség az egyenetlen, hiányos tőszám. Általában nem a vetőgép, hanem a vetőágy minősége vagy talajlakó kártevők okozzák a rossz kelést, kiritkulást.</a:t>
            </a:r>
          </a:p>
          <a:p>
            <a:pPr marL="0" indent="0">
              <a:buNone/>
            </a:pPr>
            <a:r>
              <a:rPr lang="hu-HU" b="1" dirty="0"/>
              <a:t>Ezért egyik legfontosabb betakarítási előkészület a termésbecslési adat és a „fogadókép” összehasonlítása. Ha túl nagy (10%-ot, vagy betakarítási kategória határt meghaladó) a várható eltérés, a versenyzőt erre figyelmeztetni kell, s az esetleges többletköltségre is fel kell hívni a figyelmet. </a:t>
            </a:r>
            <a:r>
              <a:rPr lang="hu-HU" dirty="0"/>
              <a:t>(Második harmad betakarítása, +ellenőr.)</a:t>
            </a:r>
          </a:p>
        </p:txBody>
      </p:sp>
    </p:spTree>
    <p:extLst>
      <p:ext uri="{BB962C8B-B14F-4D97-AF65-F5344CB8AC3E}">
        <p14:creationId xmlns:p14="http://schemas.microsoft.com/office/powerpoint/2010/main" val="33180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238F11-C9E0-424E-A34A-0A2ACBD2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/>
              <a:t>A kukoricacső mint termésindikátor</a:t>
            </a:r>
            <a:endParaRPr lang="hu-HU" dirty="0"/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A91AD0-39AE-4B60-9710-DFAA9448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endParaRPr lang="hu-HU" sz="1800" dirty="0"/>
          </a:p>
          <a:p>
            <a:r>
              <a:rPr lang="hu-HU" sz="1800" dirty="0"/>
              <a:t>Az egyik legfontosabb termésmutató, de csak az egyik  tényező. </a:t>
            </a:r>
          </a:p>
          <a:p>
            <a:r>
              <a:rPr lang="hu-HU" sz="1800" dirty="0"/>
              <a:t>Elengedhetetlen a hektáronkénti csövek számának megállapítása, mert a kettő szorzata adja a termést. (A nagy csőből is sok kell ahhoz, hogy valóban nagy termést kapjunk!)</a:t>
            </a:r>
          </a:p>
          <a:p>
            <a:r>
              <a:rPr lang="hu-HU" sz="1800" dirty="0"/>
              <a:t>A cső tömegét méréssel állapítjuk meg! </a:t>
            </a:r>
          </a:p>
          <a:p>
            <a:r>
              <a:rPr lang="hu-HU" sz="1800" dirty="0"/>
              <a:t>A cső tömegéből a nyers szemtermést 12-15% levonással (csutka) becsüljük.</a:t>
            </a:r>
          </a:p>
          <a:p>
            <a:r>
              <a:rPr lang="hu-HU" sz="1800" dirty="0"/>
              <a:t>A száraz becsült szemtermést a becsült nedvességtartalommal számoljuk</a:t>
            </a:r>
          </a:p>
          <a:p>
            <a:endParaRPr lang="hu-HU" sz="1800" dirty="0"/>
          </a:p>
        </p:txBody>
      </p:sp>
      <p:pic>
        <p:nvPicPr>
          <p:cNvPr id="5" name="Kép 4" descr="A képen búza, étel, ülő, asztal látható&#10;&#10;Ez egy automatikusan létrehozott leírás.">
            <a:extLst>
              <a:ext uri="{FF2B5EF4-FFF2-40B4-BE49-F238E27FC236}">
                <a16:creationId xmlns:a16="http://schemas.microsoft.com/office/drawing/2014/main" id="{17FBAD96-266A-45C7-9ED4-079595835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1918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555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12675A7B-459B-4D7B-8729-083BA0B30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239" r="-2" b="101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Tartalom helye 3">
            <a:extLst>
              <a:ext uri="{FF2B5EF4-FFF2-40B4-BE49-F238E27FC236}">
                <a16:creationId xmlns:a16="http://schemas.microsoft.com/office/drawing/2014/main" id="{9AC1B418-6F41-4141-BEA1-467AF524A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1" r="-1" b="5253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D1477CF-6B85-4990-A90B-7DC81C96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4000">
                <a:solidFill>
                  <a:srgbClr val="000000"/>
                </a:solidFill>
              </a:rPr>
              <a:t>Fontos kellékek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AE8572-6040-480D-9612-1B9C534D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Mintavételi </a:t>
            </a:r>
            <a:r>
              <a:rPr lang="hu-HU" sz="2000" b="1" dirty="0">
                <a:solidFill>
                  <a:srgbClr val="000000"/>
                </a:solidFill>
              </a:rPr>
              <a:t>vödör</a:t>
            </a:r>
          </a:p>
          <a:p>
            <a:r>
              <a:rPr lang="hu-HU" sz="2000" dirty="0">
                <a:solidFill>
                  <a:srgbClr val="000000"/>
                </a:solidFill>
              </a:rPr>
              <a:t>Nedvességmérő</a:t>
            </a:r>
          </a:p>
          <a:p>
            <a:r>
              <a:rPr lang="hu-HU" sz="2000" dirty="0">
                <a:solidFill>
                  <a:srgbClr val="000000"/>
                </a:solidFill>
              </a:rPr>
              <a:t>Elfogadott GPS eszköz</a:t>
            </a:r>
          </a:p>
          <a:p>
            <a:r>
              <a:rPr lang="hu-HU" sz="2000" dirty="0">
                <a:solidFill>
                  <a:srgbClr val="000000"/>
                </a:solidFill>
              </a:rPr>
              <a:t>Távolságmérésre elfogadott „alternatív eszköz”, arra az esetre, ha nincs, vagy nem működik a GPS eszköz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0593EF-A3AB-464D-B5A3-D31AC9202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86" r="-3" b="18306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827487F7-4D7A-4C6A-8838-1B35E39F3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65" b="11393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5A42B36-CCBE-4E88-AC19-7A89EB3ED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59" b="11650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4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6D4A0E6-6A5A-4DE2-9EF2-46DB4CB0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rgbClr val="000000"/>
                </a:solidFill>
              </a:rPr>
              <a:t>Mérlegelés – mintavétel – szemnedvesség mérés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603E1B-9370-4024-B15F-EEA362E7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 mérleg kijelzőjét, ha nem csatlakozik hozzá nyomtató, le kell fényképezni a be- és visszamérésnél is.</a:t>
            </a:r>
          </a:p>
          <a:p>
            <a:r>
              <a:rPr lang="hu-HU" sz="2000" dirty="0">
                <a:solidFill>
                  <a:srgbClr val="000000"/>
                </a:solidFill>
              </a:rPr>
              <a:t>Ma már az esetek többségében fejlett átvételi rendszer gondoskodik a kényelmesebb, pontosabb termény mérésre, mintavételezésre és nedvességmérésre</a:t>
            </a:r>
          </a:p>
          <a:p>
            <a:r>
              <a:rPr lang="hu-HU" sz="2000" dirty="0">
                <a:solidFill>
                  <a:srgbClr val="000000"/>
                </a:solidFill>
              </a:rPr>
              <a:t>Élni kell a lehetőséggel, de be kell tartani a mintavételezésre és a mérések számára vonatkozó szabályokat – a mintának reprezentálni kell a szállítmányt és a 3 mérést el kell végezni!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CDDE32-C0AF-45A2-A45C-1989A34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Teendők a mérleg körül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825623-267E-436B-9F64-081763A0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 méret (hossz, mérési kapacitás) ellenőrzése a mérési alkalmasság szempontjából</a:t>
            </a:r>
          </a:p>
          <a:p>
            <a:r>
              <a:rPr lang="hu-HU" sz="3600" dirty="0"/>
              <a:t>Lefényképezni a hitelesítési tanúsítványt</a:t>
            </a:r>
          </a:p>
          <a:p>
            <a:r>
              <a:rPr lang="hu-HU" sz="3600" dirty="0"/>
              <a:t>Elkérni és lefényképezni a mérlegjegyeket</a:t>
            </a:r>
          </a:p>
          <a:p>
            <a:r>
              <a:rPr lang="hu-HU" sz="3600" dirty="0"/>
              <a:t>Leolvasni/lefényképezni a kijelzőt</a:t>
            </a:r>
          </a:p>
        </p:txBody>
      </p:sp>
    </p:spTree>
    <p:extLst>
      <p:ext uri="{BB962C8B-B14F-4D97-AF65-F5344CB8AC3E}">
        <p14:creationId xmlns:p14="http://schemas.microsoft.com/office/powerpoint/2010/main" val="79781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DD390A-239C-4ACC-B27F-3D5F7B9F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Szerelvények mérése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194A8C-4683-4CDA-A27E-E607BAF7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Alapesetben teljes szerelvényt mérünk</a:t>
            </a:r>
          </a:p>
          <a:p>
            <a:r>
              <a:rPr lang="hu-HU" dirty="0"/>
              <a:t>Utánfutón lévő terményt, ha nem fér fel a teljes szerelvény, a pótkocsi leakasztásával mérjük (a tarát is!)</a:t>
            </a:r>
          </a:p>
          <a:p>
            <a:r>
              <a:rPr lang="hu-HU" dirty="0"/>
              <a:t>Nyerges vontatmányt egyben mérünk</a:t>
            </a:r>
          </a:p>
          <a:p>
            <a:r>
              <a:rPr lang="hu-HU" dirty="0"/>
              <a:t>Egytengelyes és tandemkerekes vontatmányt egyben mérünk</a:t>
            </a:r>
          </a:p>
        </p:txBody>
      </p:sp>
    </p:spTree>
    <p:extLst>
      <p:ext uri="{BB962C8B-B14F-4D97-AF65-F5344CB8AC3E}">
        <p14:creationId xmlns:p14="http://schemas.microsoft.com/office/powerpoint/2010/main" val="101682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9BF045-CF65-46B3-8B89-348219C1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hu-HU" sz="4100" dirty="0" err="1"/>
              <a:t>Nyomonkövetés</a:t>
            </a:r>
            <a:r>
              <a:rPr lang="hu-HU" sz="4100" dirty="0"/>
              <a:t> drónnal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A7764C-A844-4F3E-80D1-7205154F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u-HU" sz="1800" dirty="0"/>
              <a:t>Nem csak a kombájn munkáját követi, de a drón rámutat az állomány egyenetlenségeire is.</a:t>
            </a:r>
          </a:p>
          <a:p>
            <a:r>
              <a:rPr lang="hu-HU" sz="1800" dirty="0"/>
              <a:t>Segítsége a területkijelölésnél is jól jöhet </a:t>
            </a:r>
            <a:endParaRPr lang="en-US" sz="1800" dirty="0"/>
          </a:p>
        </p:txBody>
      </p:sp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6037C0FB-CF1C-41F2-BFA5-897FF40C7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2" r="1269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135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547</Words>
  <Application>Microsoft Office PowerPoint</Application>
  <PresentationFormat>Szélesvásznú</PresentationFormat>
  <Paragraphs>46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Gyakorlatias tanácsok ellenőröknek</vt:lpstr>
      <vt:lpstr>PowerPoint-bemutató</vt:lpstr>
      <vt:lpstr>Tényleg megfelel az állomány a becslésnek?</vt:lpstr>
      <vt:lpstr>A kukoricacső mint termésindikátor</vt:lpstr>
      <vt:lpstr>Fontos kellékek</vt:lpstr>
      <vt:lpstr>Mérlegelés – mintavétel – szemnedvesség mérés </vt:lpstr>
      <vt:lpstr>Teendők a mérleg körül</vt:lpstr>
      <vt:lpstr>Szerelvények mérése</vt:lpstr>
      <vt:lpstr>Nyomonkövetés drónnal</vt:lpstr>
      <vt:lpstr>Segédletek használata</vt:lpstr>
      <vt:lpstr>Igazi érték az adatszerű tapasztalat</vt:lpstr>
      <vt:lpstr>Sok kicsi…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Gyakorlatias tanácsok ellenőröknek</dc:title>
  <dc:creator>Dénes Szieberth</dc:creator>
  <cp:lastModifiedBy>Dénes Szieberth</cp:lastModifiedBy>
  <cp:revision>13</cp:revision>
  <dcterms:created xsi:type="dcterms:W3CDTF">2019-02-12T14:00:11Z</dcterms:created>
  <dcterms:modified xsi:type="dcterms:W3CDTF">2019-09-03T03:14:11Z</dcterms:modified>
</cp:coreProperties>
</file>