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1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2B2EB-AE96-4DA2-9621-AA8FD4F95665}" type="datetimeFigureOut">
              <a:rPr lang="hu-HU" smtClean="0"/>
              <a:t>2021. 11. 26.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F5A82-8313-41C0-821B-9910F40BC5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6964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324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9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9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9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1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8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6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3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8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4">
            <a:extLst>
              <a:ext uri="{FF2B5EF4-FFF2-40B4-BE49-F238E27FC236}">
                <a16:creationId xmlns:a16="http://schemas.microsoft.com/office/drawing/2014/main" id="{7E8C5D14-1FE5-4E78-901B-86EB53F6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1EFD404E-14B6-4461-B0DA-EA0E08E99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úza">
            <a:extLst>
              <a:ext uri="{FF2B5EF4-FFF2-40B4-BE49-F238E27FC236}">
                <a16:creationId xmlns:a16="http://schemas.microsoft.com/office/drawing/2014/main" id="{808D1D5F-3D65-4C11-B1E5-542F0FEBE6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6FF40540-46E3-4694-B985-26A2D49BA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23013"/>
            <a:ext cx="10515600" cy="3094068"/>
          </a:xfrm>
        </p:spPr>
        <p:txBody>
          <a:bodyPr>
            <a:normAutofit/>
          </a:bodyPr>
          <a:lstStyle/>
          <a:p>
            <a:pPr algn="ctr"/>
            <a:r>
              <a:rPr lang="hu-HU" dirty="0">
                <a:solidFill>
                  <a:srgbClr val="FFFFFF"/>
                </a:solidFill>
              </a:rPr>
              <a:t>Kukorica tőszámkísérlet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85143BA-929E-4E3E-BDF8-E26B4C39C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0089" y="4315710"/>
            <a:ext cx="9751823" cy="582612"/>
          </a:xfrm>
        </p:spPr>
        <p:txBody>
          <a:bodyPr anchor="ctr">
            <a:normAutofit/>
          </a:bodyPr>
          <a:lstStyle/>
          <a:p>
            <a:pPr algn="ctr"/>
            <a:r>
              <a:rPr lang="hu-HU" sz="2000"/>
              <a:t>Bóly, 2021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024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láb helye 1">
            <a:extLst>
              <a:ext uri="{FF2B5EF4-FFF2-40B4-BE49-F238E27FC236}">
                <a16:creationId xmlns:a16="http://schemas.microsoft.com/office/drawing/2014/main" id="{AD4B957B-F78F-4C15-9CB5-5AADB611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6913" y="6356350"/>
            <a:ext cx="7956645" cy="365125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1600" b="1" dirty="0"/>
              <a:t>Top20 </a:t>
            </a:r>
            <a:r>
              <a:rPr lang="en-US" sz="1600" b="1" dirty="0" err="1"/>
              <a:t>Kisparcellás</a:t>
            </a:r>
            <a:r>
              <a:rPr lang="en-US" sz="1600" b="1" dirty="0"/>
              <a:t> </a:t>
            </a:r>
            <a:r>
              <a:rPr lang="en-US" sz="1600" b="1" dirty="0" err="1"/>
              <a:t>Összehasonlító</a:t>
            </a:r>
            <a:r>
              <a:rPr lang="en-US" sz="1600" b="1" dirty="0"/>
              <a:t> </a:t>
            </a:r>
            <a:r>
              <a:rPr lang="en-US" sz="1600" b="1" dirty="0" err="1"/>
              <a:t>Hibridkukorica</a:t>
            </a:r>
            <a:r>
              <a:rPr lang="en-US" sz="1600" b="1" dirty="0"/>
              <a:t> </a:t>
            </a:r>
            <a:r>
              <a:rPr lang="en-US" sz="1600" b="1" dirty="0" err="1"/>
              <a:t>Fajtakísérletek</a:t>
            </a:r>
            <a:endParaRPr lang="en-US" sz="1600" b="1" dirty="0"/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id="{2838395E-CE87-4DA6-8A8B-171CE2577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Objektum 4">
            <a:extLst>
              <a:ext uri="{FF2B5EF4-FFF2-40B4-BE49-F238E27FC236}">
                <a16:creationId xmlns:a16="http://schemas.microsoft.com/office/drawing/2014/main" id="{B91F1C0A-2222-4DC5-AD91-D76DE087DA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319633"/>
              </p:ext>
            </p:extLst>
          </p:nvPr>
        </p:nvGraphicFramePr>
        <p:xfrm>
          <a:off x="2003425" y="1149350"/>
          <a:ext cx="7373938" cy="31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11191858" imgH="4819736" progId="Excel.Sheet.12">
                  <p:embed/>
                </p:oleObj>
              </mc:Choice>
              <mc:Fallback>
                <p:oleObj name="Worksheet" r:id="rId3" imgW="11191858" imgH="4819736" progId="Excel.Sheet.12">
                  <p:embed/>
                  <p:pic>
                    <p:nvPicPr>
                      <p:cNvPr id="5" name="Objektum 4">
                        <a:extLst>
                          <a:ext uri="{FF2B5EF4-FFF2-40B4-BE49-F238E27FC236}">
                            <a16:creationId xmlns:a16="http://schemas.microsoft.com/office/drawing/2014/main" id="{B91F1C0A-2222-4DC5-AD91-D76DE087DA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3425" y="1149350"/>
                        <a:ext cx="7373938" cy="317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742309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383620"/>
      </a:dk2>
      <a:lt2>
        <a:srgbClr val="E8E2E4"/>
      </a:lt2>
      <a:accent1>
        <a:srgbClr val="21B87A"/>
      </a:accent1>
      <a:accent2>
        <a:srgbClr val="14B931"/>
      </a:accent2>
      <a:accent3>
        <a:srgbClr val="45B620"/>
      </a:accent3>
      <a:accent4>
        <a:srgbClr val="7AAF13"/>
      </a:accent4>
      <a:accent5>
        <a:srgbClr val="ADA21F"/>
      </a:accent5>
      <a:accent6>
        <a:srgbClr val="D57717"/>
      </a:accent6>
      <a:hlink>
        <a:srgbClr val="7F872D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11</Words>
  <Application>Microsoft Office PowerPoint</Application>
  <PresentationFormat>Szélesvásznú</PresentationFormat>
  <Paragraphs>4</Paragraphs>
  <Slides>2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Calibri</vt:lpstr>
      <vt:lpstr>AccentBoxVTI</vt:lpstr>
      <vt:lpstr>Worksheet</vt:lpstr>
      <vt:lpstr>Kukorica tőszámkísérlet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Kukorica tőszámkísérlet</dc:title>
  <dc:creator>Dénes Szieberth</dc:creator>
  <cp:lastModifiedBy>Dénes Szieberth</cp:lastModifiedBy>
  <cp:revision>2</cp:revision>
  <dcterms:created xsi:type="dcterms:W3CDTF">2021-11-21T05:56:31Z</dcterms:created>
  <dcterms:modified xsi:type="dcterms:W3CDTF">2021-11-26T08:13:07Z</dcterms:modified>
</cp:coreProperties>
</file>